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6" r:id="rId1"/>
    <p:sldMasterId id="2147483657" r:id="rId2"/>
  </p:sldMasterIdLst>
  <p:notesMasterIdLst>
    <p:notesMasterId r:id="rId11"/>
  </p:notesMasterIdLst>
  <p:sldIdLst>
    <p:sldId id="256" r:id="rId3"/>
    <p:sldId id="288" r:id="rId4"/>
    <p:sldId id="259" r:id="rId5"/>
    <p:sldId id="284" r:id="rId6"/>
    <p:sldId id="285" r:id="rId7"/>
    <p:sldId id="286" r:id="rId8"/>
    <p:sldId id="289" r:id="rId9"/>
    <p:sldId id="262" r:id="rId10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12"/>
      <p:bold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Helvetica" pitchFamily="2" charset="0"/>
      <p:regular r:id="rId18"/>
      <p:bold r:id="rId19"/>
      <p:italic r:id="rId20"/>
      <p:boldItalic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IMG Ultra Sharp" panose="020B0604020202020204" pitchFamily="34" charset="0"/>
      <p:regular r:id="rId26"/>
      <p:bold r:id="rId27"/>
      <p:italic r:id="rId28"/>
      <p:boldItalic r:id="rId29"/>
    </p:embeddedFont>
    <p:embeddedFont>
      <p:font typeface="Merriweather Sans" pitchFamily="2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SemiBold" panose="020F05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猛汉" initials="猛汉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83E64-E358-436F-9BB2-4A59C752AED5}" v="3" dt="2022-11-22T13:28:37.2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6667" autoAdjust="0"/>
  </p:normalViewPr>
  <p:slideViewPr>
    <p:cSldViewPr snapToGrid="0">
      <p:cViewPr varScale="1">
        <p:scale>
          <a:sx n="129" d="100"/>
          <a:sy n="129" d="100"/>
        </p:scale>
        <p:origin x="17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46" Type="http://schemas.openxmlformats.org/officeDocument/2006/relationships/tableStyles" Target="tableStyles.xml"/><Relationship Id="rId20" Type="http://schemas.openxmlformats.org/officeDocument/2006/relationships/font" Target="fonts/font9.fntdata"/><Relationship Id="rId41" Type="http://schemas.openxmlformats.org/officeDocument/2006/relationships/font" Target="fonts/font3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eng Zhang" userId="7c241458-6065-4e44-9cd6-09ca7ff8d518" providerId="ADAL" clId="{1D183E64-E358-436F-9BB2-4A59C752AED5}"/>
    <pc:docChg chg="undo custSel addSld delSld modSld addMainMaster delMainMaster modMainMaster">
      <pc:chgData name="Zheng Zhang" userId="7c241458-6065-4e44-9cd6-09ca7ff8d518" providerId="ADAL" clId="{1D183E64-E358-436F-9BB2-4A59C752AED5}" dt="2022-11-24T20:59:05.549" v="591" actId="47"/>
      <pc:docMkLst>
        <pc:docMk/>
      </pc:docMkLst>
      <pc:sldChg chg="modSp mod">
        <pc:chgData name="Zheng Zhang" userId="7c241458-6065-4e44-9cd6-09ca7ff8d518" providerId="ADAL" clId="{1D183E64-E358-436F-9BB2-4A59C752AED5}" dt="2022-11-22T13:24:52.740" v="11" actId="20577"/>
        <pc:sldMkLst>
          <pc:docMk/>
          <pc:sldMk cId="0" sldId="256"/>
        </pc:sldMkLst>
        <pc:spChg chg="mod">
          <ac:chgData name="Zheng Zhang" userId="7c241458-6065-4e44-9cd6-09ca7ff8d518" providerId="ADAL" clId="{1D183E64-E358-436F-9BB2-4A59C752AED5}" dt="2022-11-22T13:24:52.740" v="11" actId="20577"/>
          <ac:spMkLst>
            <pc:docMk/>
            <pc:sldMk cId="0" sldId="256"/>
            <ac:spMk id="278" creationId="{00000000-0000-0000-0000-000000000000}"/>
          </ac:spMkLst>
        </pc:spChg>
      </pc:sldChg>
      <pc:sldChg chg="addSp delSp modSp del mod">
        <pc:chgData name="Zheng Zhang" userId="7c241458-6065-4e44-9cd6-09ca7ff8d518" providerId="ADAL" clId="{1D183E64-E358-436F-9BB2-4A59C752AED5}" dt="2022-11-22T13:28:41.844" v="23" actId="47"/>
        <pc:sldMkLst>
          <pc:docMk/>
          <pc:sldMk cId="0" sldId="257"/>
        </pc:sldMkLst>
        <pc:spChg chg="add del">
          <ac:chgData name="Zheng Zhang" userId="7c241458-6065-4e44-9cd6-09ca7ff8d518" providerId="ADAL" clId="{1D183E64-E358-436F-9BB2-4A59C752AED5}" dt="2022-11-22T13:26:44.859" v="18" actId="22"/>
          <ac:spMkLst>
            <pc:docMk/>
            <pc:sldMk cId="0" sldId="257"/>
            <ac:spMk id="4" creationId="{A86417FF-E5BB-717F-096A-54DE05A48FAE}"/>
          </ac:spMkLst>
        </pc:spChg>
        <pc:spChg chg="add del">
          <ac:chgData name="Zheng Zhang" userId="7c241458-6065-4e44-9cd6-09ca7ff8d518" providerId="ADAL" clId="{1D183E64-E358-436F-9BB2-4A59C752AED5}" dt="2022-11-22T13:27:04.473" v="20" actId="22"/>
          <ac:spMkLst>
            <pc:docMk/>
            <pc:sldMk cId="0" sldId="257"/>
            <ac:spMk id="6" creationId="{D39B4DC4-026C-C4C6-D806-EAB5C8110E43}"/>
          </ac:spMkLst>
        </pc:spChg>
        <pc:spChg chg="add">
          <ac:chgData name="Zheng Zhang" userId="7c241458-6065-4e44-9cd6-09ca7ff8d518" providerId="ADAL" clId="{1D183E64-E358-436F-9BB2-4A59C752AED5}" dt="2022-11-22T13:28:20.471" v="21" actId="22"/>
          <ac:spMkLst>
            <pc:docMk/>
            <pc:sldMk cId="0" sldId="257"/>
            <ac:spMk id="8" creationId="{9DFF1D43-00B5-EAAA-C702-75A086E348EE}"/>
          </ac:spMkLst>
        </pc:spChg>
        <pc:spChg chg="mod">
          <ac:chgData name="Zheng Zhang" userId="7c241458-6065-4e44-9cd6-09ca7ff8d518" providerId="ADAL" clId="{1D183E64-E358-436F-9BB2-4A59C752AED5}" dt="2022-11-22T13:26:40.348" v="16"/>
          <ac:spMkLst>
            <pc:docMk/>
            <pc:sldMk cId="0" sldId="257"/>
            <ac:spMk id="284" creationId="{00000000-0000-0000-0000-000000000000}"/>
          </ac:spMkLst>
        </pc:spChg>
        <pc:graphicFrameChg chg="add del mod">
          <ac:chgData name="Zheng Zhang" userId="7c241458-6065-4e44-9cd6-09ca7ff8d518" providerId="ADAL" clId="{1D183E64-E358-436F-9BB2-4A59C752AED5}" dt="2022-11-22T13:25:34.630" v="13"/>
          <ac:graphicFrameMkLst>
            <pc:docMk/>
            <pc:sldMk cId="0" sldId="257"/>
            <ac:graphicFrameMk id="2" creationId="{91B70D0B-EBA2-C521-E266-8B20E444BE76}"/>
          </ac:graphicFrameMkLst>
        </pc:graphicFrameChg>
      </pc:sldChg>
      <pc:sldChg chg="del">
        <pc:chgData name="Zheng Zhang" userId="7c241458-6065-4e44-9cd6-09ca7ff8d518" providerId="ADAL" clId="{1D183E64-E358-436F-9BB2-4A59C752AED5}" dt="2022-11-22T13:33:32.574" v="36" actId="47"/>
        <pc:sldMkLst>
          <pc:docMk/>
          <pc:sldMk cId="0" sldId="258"/>
        </pc:sldMkLst>
      </pc:sldChg>
      <pc:sldChg chg="modSp mod">
        <pc:chgData name="Zheng Zhang" userId="7c241458-6065-4e44-9cd6-09ca7ff8d518" providerId="ADAL" clId="{1D183E64-E358-436F-9BB2-4A59C752AED5}" dt="2022-11-22T14:30:26.359" v="580" actId="20577"/>
        <pc:sldMkLst>
          <pc:docMk/>
          <pc:sldMk cId="0" sldId="259"/>
        </pc:sldMkLst>
        <pc:spChg chg="mod">
          <ac:chgData name="Zheng Zhang" userId="7c241458-6065-4e44-9cd6-09ca7ff8d518" providerId="ADAL" clId="{1D183E64-E358-436F-9BB2-4A59C752AED5}" dt="2022-11-22T14:30:26.359" v="580" actId="20577"/>
          <ac:spMkLst>
            <pc:docMk/>
            <pc:sldMk cId="0" sldId="259"/>
            <ac:spMk id="299" creationId="{00000000-0000-0000-0000-000000000000}"/>
          </ac:spMkLst>
        </pc:spChg>
      </pc:sldChg>
      <pc:sldChg chg="add del">
        <pc:chgData name="Zheng Zhang" userId="7c241458-6065-4e44-9cd6-09ca7ff8d518" providerId="ADAL" clId="{1D183E64-E358-436F-9BB2-4A59C752AED5}" dt="2022-11-22T13:33:32.574" v="36" actId="47"/>
        <pc:sldMkLst>
          <pc:docMk/>
          <pc:sldMk cId="0" sldId="260"/>
        </pc:sldMkLst>
      </pc:sldChg>
      <pc:sldChg chg="del">
        <pc:chgData name="Zheng Zhang" userId="7c241458-6065-4e44-9cd6-09ca7ff8d518" providerId="ADAL" clId="{1D183E64-E358-436F-9BB2-4A59C752AED5}" dt="2022-11-22T13:29:05.561" v="24" actId="47"/>
        <pc:sldMkLst>
          <pc:docMk/>
          <pc:sldMk cId="0" sldId="263"/>
        </pc:sldMkLst>
      </pc:sldChg>
      <pc:sldChg chg="del">
        <pc:chgData name="Zheng Zhang" userId="7c241458-6065-4e44-9cd6-09ca7ff8d518" providerId="ADAL" clId="{1D183E64-E358-436F-9BB2-4A59C752AED5}" dt="2022-11-22T13:29:05.561" v="24" actId="47"/>
        <pc:sldMkLst>
          <pc:docMk/>
          <pc:sldMk cId="2996414328" sldId="274"/>
        </pc:sldMkLst>
      </pc:sldChg>
      <pc:sldChg chg="del">
        <pc:chgData name="Zheng Zhang" userId="7c241458-6065-4e44-9cd6-09ca7ff8d518" providerId="ADAL" clId="{1D183E64-E358-436F-9BB2-4A59C752AED5}" dt="2022-11-22T13:29:05.561" v="24" actId="47"/>
        <pc:sldMkLst>
          <pc:docMk/>
          <pc:sldMk cId="2759390645" sldId="276"/>
        </pc:sldMkLst>
      </pc:sldChg>
      <pc:sldChg chg="del">
        <pc:chgData name="Zheng Zhang" userId="7c241458-6065-4e44-9cd6-09ca7ff8d518" providerId="ADAL" clId="{1D183E64-E358-436F-9BB2-4A59C752AED5}" dt="2022-11-22T13:29:05.561" v="24" actId="47"/>
        <pc:sldMkLst>
          <pc:docMk/>
          <pc:sldMk cId="3557621251" sldId="278"/>
        </pc:sldMkLst>
      </pc:sldChg>
      <pc:sldChg chg="del">
        <pc:chgData name="Zheng Zhang" userId="7c241458-6065-4e44-9cd6-09ca7ff8d518" providerId="ADAL" clId="{1D183E64-E358-436F-9BB2-4A59C752AED5}" dt="2022-11-22T13:29:05.561" v="24" actId="47"/>
        <pc:sldMkLst>
          <pc:docMk/>
          <pc:sldMk cId="4032276098" sldId="279"/>
        </pc:sldMkLst>
      </pc:sldChg>
      <pc:sldChg chg="del">
        <pc:chgData name="Zheng Zhang" userId="7c241458-6065-4e44-9cd6-09ca7ff8d518" providerId="ADAL" clId="{1D183E64-E358-436F-9BB2-4A59C752AED5}" dt="2022-11-22T13:29:05.561" v="24" actId="47"/>
        <pc:sldMkLst>
          <pc:docMk/>
          <pc:sldMk cId="1869688761" sldId="280"/>
        </pc:sldMkLst>
      </pc:sldChg>
      <pc:sldChg chg="del">
        <pc:chgData name="Zheng Zhang" userId="7c241458-6065-4e44-9cd6-09ca7ff8d518" providerId="ADAL" clId="{1D183E64-E358-436F-9BB2-4A59C752AED5}" dt="2022-11-22T13:29:05.561" v="24" actId="47"/>
        <pc:sldMkLst>
          <pc:docMk/>
          <pc:sldMk cId="3760725973" sldId="282"/>
        </pc:sldMkLst>
      </pc:sldChg>
      <pc:sldChg chg="add">
        <pc:chgData name="Zheng Zhang" userId="7c241458-6065-4e44-9cd6-09ca7ff8d518" providerId="ADAL" clId="{1D183E64-E358-436F-9BB2-4A59C752AED5}" dt="2022-11-22T13:28:37.253" v="22"/>
        <pc:sldMkLst>
          <pc:docMk/>
          <pc:sldMk cId="0" sldId="283"/>
        </pc:sldMkLst>
      </pc:sldChg>
      <pc:sldChg chg="add del">
        <pc:chgData name="Zheng Zhang" userId="7c241458-6065-4e44-9cd6-09ca7ff8d518" providerId="ADAL" clId="{1D183E64-E358-436F-9BB2-4A59C752AED5}" dt="2022-11-22T13:33:32.574" v="36" actId="47"/>
        <pc:sldMkLst>
          <pc:docMk/>
          <pc:sldMk cId="1481357375" sldId="284"/>
        </pc:sldMkLst>
      </pc:sldChg>
      <pc:sldChg chg="modSp new mod">
        <pc:chgData name="Zheng Zhang" userId="7c241458-6065-4e44-9cd6-09ca7ff8d518" providerId="ADAL" clId="{1D183E64-E358-436F-9BB2-4A59C752AED5}" dt="2022-11-22T14:17:03.137" v="361" actId="20577"/>
        <pc:sldMkLst>
          <pc:docMk/>
          <pc:sldMk cId="1481357375" sldId="284"/>
        </pc:sldMkLst>
        <pc:spChg chg="mod">
          <ac:chgData name="Zheng Zhang" userId="7c241458-6065-4e44-9cd6-09ca7ff8d518" providerId="ADAL" clId="{1D183E64-E358-436F-9BB2-4A59C752AED5}" dt="2022-11-22T14:17:03.137" v="361" actId="20577"/>
          <ac:spMkLst>
            <pc:docMk/>
            <pc:sldMk cId="1481357375" sldId="284"/>
            <ac:spMk id="2" creationId="{F9CC563D-69DD-A478-01B5-C36768C9C5CA}"/>
          </ac:spMkLst>
        </pc:spChg>
        <pc:spChg chg="mod">
          <ac:chgData name="Zheng Zhang" userId="7c241458-6065-4e44-9cd6-09ca7ff8d518" providerId="ADAL" clId="{1D183E64-E358-436F-9BB2-4A59C752AED5}" dt="2022-11-22T14:00:04.992" v="253"/>
          <ac:spMkLst>
            <pc:docMk/>
            <pc:sldMk cId="1481357375" sldId="284"/>
            <ac:spMk id="3" creationId="{E4C9B605-8548-88AC-C7A6-30DF0FD21AC9}"/>
          </ac:spMkLst>
        </pc:spChg>
      </pc:sldChg>
      <pc:sldChg chg="add del">
        <pc:chgData name="Zheng Zhang" userId="7c241458-6065-4e44-9cd6-09ca7ff8d518" providerId="ADAL" clId="{1D183E64-E358-436F-9BB2-4A59C752AED5}" dt="2022-11-22T13:33:32.574" v="36" actId="47"/>
        <pc:sldMkLst>
          <pc:docMk/>
          <pc:sldMk cId="709599617" sldId="285"/>
        </pc:sldMkLst>
      </pc:sldChg>
      <pc:sldChg chg="modSp new mod">
        <pc:chgData name="Zheng Zhang" userId="7c241458-6065-4e44-9cd6-09ca7ff8d518" providerId="ADAL" clId="{1D183E64-E358-436F-9BB2-4A59C752AED5}" dt="2022-11-22T14:28:20.894" v="576" actId="313"/>
        <pc:sldMkLst>
          <pc:docMk/>
          <pc:sldMk cId="709599617" sldId="285"/>
        </pc:sldMkLst>
        <pc:spChg chg="mod">
          <ac:chgData name="Zheng Zhang" userId="7c241458-6065-4e44-9cd6-09ca7ff8d518" providerId="ADAL" clId="{1D183E64-E358-436F-9BB2-4A59C752AED5}" dt="2022-11-22T14:18:35.589" v="413" actId="20577"/>
          <ac:spMkLst>
            <pc:docMk/>
            <pc:sldMk cId="709599617" sldId="285"/>
            <ac:spMk id="2" creationId="{2C7D50E3-2427-48BE-5C0C-D7F47400FA23}"/>
          </ac:spMkLst>
        </pc:spChg>
        <pc:spChg chg="mod">
          <ac:chgData name="Zheng Zhang" userId="7c241458-6065-4e44-9cd6-09ca7ff8d518" providerId="ADAL" clId="{1D183E64-E358-436F-9BB2-4A59C752AED5}" dt="2022-11-22T14:28:20.894" v="576" actId="313"/>
          <ac:spMkLst>
            <pc:docMk/>
            <pc:sldMk cId="709599617" sldId="285"/>
            <ac:spMk id="3" creationId="{31912999-AA8B-B74B-9612-EDC82010E936}"/>
          </ac:spMkLst>
        </pc:spChg>
      </pc:sldChg>
      <pc:sldChg chg="add del">
        <pc:chgData name="Zheng Zhang" userId="7c241458-6065-4e44-9cd6-09ca7ff8d518" providerId="ADAL" clId="{1D183E64-E358-436F-9BB2-4A59C752AED5}" dt="2022-11-22T13:33:32.574" v="36" actId="47"/>
        <pc:sldMkLst>
          <pc:docMk/>
          <pc:sldMk cId="215015720" sldId="286"/>
        </pc:sldMkLst>
      </pc:sldChg>
      <pc:sldChg chg="modSp new mod">
        <pc:chgData name="Zheng Zhang" userId="7c241458-6065-4e44-9cd6-09ca7ff8d518" providerId="ADAL" clId="{1D183E64-E358-436F-9BB2-4A59C752AED5}" dt="2022-11-22T14:28:59.027" v="579" actId="20577"/>
        <pc:sldMkLst>
          <pc:docMk/>
          <pc:sldMk cId="215015720" sldId="286"/>
        </pc:sldMkLst>
        <pc:spChg chg="mod">
          <ac:chgData name="Zheng Zhang" userId="7c241458-6065-4e44-9cd6-09ca7ff8d518" providerId="ADAL" clId="{1D183E64-E358-436F-9BB2-4A59C752AED5}" dt="2022-11-22T14:18:58.183" v="417" actId="21"/>
          <ac:spMkLst>
            <pc:docMk/>
            <pc:sldMk cId="215015720" sldId="286"/>
            <ac:spMk id="2" creationId="{D450D9CC-BDD9-E708-C061-B38EBD1F758C}"/>
          </ac:spMkLst>
        </pc:spChg>
        <pc:spChg chg="mod">
          <ac:chgData name="Zheng Zhang" userId="7c241458-6065-4e44-9cd6-09ca7ff8d518" providerId="ADAL" clId="{1D183E64-E358-436F-9BB2-4A59C752AED5}" dt="2022-11-22T14:28:59.027" v="579" actId="20577"/>
          <ac:spMkLst>
            <pc:docMk/>
            <pc:sldMk cId="215015720" sldId="286"/>
            <ac:spMk id="3" creationId="{7A77B7CD-45B0-7D16-5C9F-E0DF6A18AD9A}"/>
          </ac:spMkLst>
        </pc:spChg>
      </pc:sldChg>
      <pc:sldChg chg="modSp add del mod modNotes">
        <pc:chgData name="Zheng Zhang" userId="7c241458-6065-4e44-9cd6-09ca7ff8d518" providerId="ADAL" clId="{1D183E64-E358-436F-9BB2-4A59C752AED5}" dt="2022-11-24T20:59:05.549" v="591" actId="47"/>
        <pc:sldMkLst>
          <pc:docMk/>
          <pc:sldMk cId="909676305" sldId="287"/>
        </pc:sldMkLst>
        <pc:spChg chg="mod">
          <ac:chgData name="Zheng Zhang" userId="7c241458-6065-4e44-9cd6-09ca7ff8d518" providerId="ADAL" clId="{1D183E64-E358-436F-9BB2-4A59C752AED5}" dt="2022-11-24T20:58:24.078" v="583" actId="27636"/>
          <ac:spMkLst>
            <pc:docMk/>
            <pc:sldMk cId="909676305" sldId="287"/>
            <ac:spMk id="4" creationId="{EE1BCCF3-DFDF-C14B-BD75-842BF8C9E982}"/>
          </ac:spMkLst>
        </pc:spChg>
      </pc:sldChg>
      <pc:sldChg chg="add del">
        <pc:chgData name="Zheng Zhang" userId="7c241458-6065-4e44-9cd6-09ca7ff8d518" providerId="ADAL" clId="{1D183E64-E358-436F-9BB2-4A59C752AED5}" dt="2022-11-24T20:59:05.549" v="591" actId="47"/>
        <pc:sldMkLst>
          <pc:docMk/>
          <pc:sldMk cId="1142922910" sldId="288"/>
        </pc:sldMkLst>
      </pc:sldChg>
      <pc:sldChg chg="add del">
        <pc:chgData name="Zheng Zhang" userId="7c241458-6065-4e44-9cd6-09ca7ff8d518" providerId="ADAL" clId="{1D183E64-E358-436F-9BB2-4A59C752AED5}" dt="2022-11-24T20:59:05.549" v="591" actId="47"/>
        <pc:sldMkLst>
          <pc:docMk/>
          <pc:sldMk cId="1732451085" sldId="289"/>
        </pc:sldMkLst>
      </pc:sldChg>
      <pc:sldChg chg="modSp add del mod modNotes">
        <pc:chgData name="Zheng Zhang" userId="7c241458-6065-4e44-9cd6-09ca7ff8d518" providerId="ADAL" clId="{1D183E64-E358-436F-9BB2-4A59C752AED5}" dt="2022-11-24T20:59:05.549" v="591" actId="47"/>
        <pc:sldMkLst>
          <pc:docMk/>
          <pc:sldMk cId="2499096588" sldId="290"/>
        </pc:sldMkLst>
        <pc:spChg chg="mod">
          <ac:chgData name="Zheng Zhang" userId="7c241458-6065-4e44-9cd6-09ca7ff8d518" providerId="ADAL" clId="{1D183E64-E358-436F-9BB2-4A59C752AED5}" dt="2022-11-24T20:58:56.038" v="590" actId="27636"/>
          <ac:spMkLst>
            <pc:docMk/>
            <pc:sldMk cId="2499096588" sldId="290"/>
            <ac:spMk id="3" creationId="{6F93B1FD-C580-7442-A124-7735FF91DBF4}"/>
          </ac:spMkLst>
        </pc:spChg>
      </pc:sldChg>
      <pc:sldMasterChg chg="add del addSldLayout delSldLayout">
        <pc:chgData name="Zheng Zhang" userId="7c241458-6065-4e44-9cd6-09ca7ff8d518" providerId="ADAL" clId="{1D183E64-E358-436F-9BB2-4A59C752AED5}" dt="2022-11-24T20:59:05.549" v="591" actId="47"/>
        <pc:sldMasterMkLst>
          <pc:docMk/>
          <pc:sldMasterMk cId="2568866903" sldId="2147483648"/>
        </pc:sldMasterMkLst>
        <pc:sldLayoutChg chg="add del">
          <pc:chgData name="Zheng Zhang" userId="7c241458-6065-4e44-9cd6-09ca7ff8d518" providerId="ADAL" clId="{1D183E64-E358-436F-9BB2-4A59C752AED5}" dt="2022-11-24T20:59:05.549" v="591" actId="47"/>
          <pc:sldLayoutMkLst>
            <pc:docMk/>
            <pc:sldMasterMk cId="2568866903" sldId="2147483648"/>
            <pc:sldLayoutMk cId="2948775337" sldId="2147483650"/>
          </pc:sldLayoutMkLst>
        </pc:sldLayoutChg>
        <pc:sldLayoutChg chg="add del">
          <pc:chgData name="Zheng Zhang" userId="7c241458-6065-4e44-9cd6-09ca7ff8d518" providerId="ADAL" clId="{1D183E64-E358-436F-9BB2-4A59C752AED5}" dt="2022-11-24T20:59:05.549" v="591" actId="47"/>
          <pc:sldLayoutMkLst>
            <pc:docMk/>
            <pc:sldMasterMk cId="2568866903" sldId="2147483648"/>
            <pc:sldLayoutMk cId="1270994875" sldId="2147483785"/>
          </pc:sldLayoutMkLst>
        </pc:sldLayoutChg>
      </pc:sldMasterChg>
      <pc:sldMasterChg chg="addSldLayout delSldLayout">
        <pc:chgData name="Zheng Zhang" userId="7c241458-6065-4e44-9cd6-09ca7ff8d518" providerId="ADAL" clId="{1D183E64-E358-436F-9BB2-4A59C752AED5}" dt="2022-11-24T20:58:43.697" v="584" actId="27028"/>
        <pc:sldMasterMkLst>
          <pc:docMk/>
          <pc:sldMasterMk cId="0" sldId="2147483657"/>
        </pc:sldMasterMkLst>
        <pc:sldLayoutChg chg="del">
          <pc:chgData name="Zheng Zhang" userId="7c241458-6065-4e44-9cd6-09ca7ff8d518" providerId="ADAL" clId="{1D183E64-E358-436F-9BB2-4A59C752AED5}" dt="2022-11-22T13:33:32.574" v="36" actId="47"/>
          <pc:sldLayoutMkLst>
            <pc:docMk/>
            <pc:sldMasterMk cId="0" sldId="2147483657"/>
            <pc:sldLayoutMk cId="0" sldId="2147483663"/>
          </pc:sldLayoutMkLst>
        </pc:sldLayoutChg>
        <pc:sldLayoutChg chg="add">
          <pc:chgData name="Zheng Zhang" userId="7c241458-6065-4e44-9cd6-09ca7ff8d518" providerId="ADAL" clId="{1D183E64-E358-436F-9BB2-4A59C752AED5}" dt="2022-11-24T20:58:23.728" v="581" actId="27028"/>
          <pc:sldLayoutMkLst>
            <pc:docMk/>
            <pc:sldMasterMk cId="0" sldId="2147483657"/>
            <pc:sldLayoutMk cId="1044844162" sldId="2147483702"/>
          </pc:sldLayoutMkLst>
        </pc:sldLayoutChg>
        <pc:sldLayoutChg chg="add">
          <pc:chgData name="Zheng Zhang" userId="7c241458-6065-4e44-9cd6-09ca7ff8d518" providerId="ADAL" clId="{1D183E64-E358-436F-9BB2-4A59C752AED5}" dt="2022-11-24T20:58:43.697" v="584" actId="27028"/>
          <pc:sldLayoutMkLst>
            <pc:docMk/>
            <pc:sldMasterMk cId="0" sldId="2147483657"/>
            <pc:sldLayoutMk cId="1531673492" sldId="2147483703"/>
          </pc:sldLayoutMkLst>
        </pc:sldLayoutChg>
      </pc:sldMasterChg>
      <pc:sldMasterChg chg="replId modSldLayout">
        <pc:chgData name="Zheng Zhang" userId="7c241458-6065-4e44-9cd6-09ca7ff8d518" providerId="ADAL" clId="{1D183E64-E358-436F-9BB2-4A59C752AED5}" dt="2022-11-24T20:58:55.986" v="588" actId="27028"/>
        <pc:sldMasterMkLst>
          <pc:docMk/>
          <pc:sldMasterMk cId="0" sldId="2147483786"/>
        </pc:sldMasterMkLst>
        <pc:sldLayoutChg chg="replId">
          <pc:chgData name="Zheng Zhang" userId="7c241458-6065-4e44-9cd6-09ca7ff8d518" providerId="ADAL" clId="{1D183E64-E358-436F-9BB2-4A59C752AED5}" dt="2022-11-24T20:58:55.986" v="588" actId="27028"/>
          <pc:sldLayoutMkLst>
            <pc:docMk/>
            <pc:sldMasterMk cId="0" sldId="2147483786"/>
            <pc:sldLayoutMk cId="0" sldId="214748378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82e3a6de0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82e3a6de0_1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gd82e3a6de0_1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345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82e3a6de0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82e3a6de0_1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gd82e3a6de0_1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2740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119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2931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c384849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c384849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02412" y="1731661"/>
            <a:ext cx="8139178" cy="674375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05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02444" y="2674144"/>
            <a:ext cx="8139113" cy="601028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18" name="Google Shape;18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 type="secHead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0A3799">
                  <a:alpha val="57254"/>
                </a:srgbClr>
              </a:gs>
              <a:gs pos="100000">
                <a:srgbClr val="0A6B7C">
                  <a:alpha val="5725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24" name="Google Shape;24;p4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29" name="Google Shape;29;p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36" name="Google Shape;36;p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49" name="Google Shape;49;p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98" name="Google Shape;98;p1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04" name="Google Shape;104;p1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11" name="Google Shape;111;p2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30079" y="545783"/>
            <a:ext cx="2948940" cy="836295"/>
          </a:xfrm>
        </p:spPr>
        <p:txBody>
          <a:bodyPr anchor="ctr" anchorCtr="0"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3853815" y="545783"/>
            <a:ext cx="4629150" cy="4052411"/>
          </a:xfrm>
        </p:spPr>
        <p:txBody>
          <a:bodyPr/>
          <a:lstStyle>
            <a:lvl1pPr>
              <a:defRPr sz="1800">
                <a:latin typeface="+mn-ea"/>
                <a:ea typeface="+mn-ea"/>
              </a:defRPr>
            </a:lvl1pPr>
            <a:lvl2pPr marL="342900" indent="0">
              <a:buNone/>
              <a:defRPr sz="1800">
                <a:latin typeface="+mn-ea"/>
                <a:ea typeface="+mn-ea"/>
              </a:defRPr>
            </a:lvl2pPr>
            <a:lvl3pPr>
              <a:defRPr sz="1800">
                <a:latin typeface="+mn-ea"/>
                <a:ea typeface="+mn-ea"/>
              </a:defRPr>
            </a:lvl3pPr>
            <a:lvl4pPr>
              <a:defRPr sz="18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单击此处编辑正文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630079" y="1679734"/>
            <a:ext cx="2948940" cy="2918936"/>
          </a:xfrm>
        </p:spPr>
        <p:txBody>
          <a:bodyPr/>
          <a:lstStyle>
            <a:lvl1pPr marL="257175" indent="-257175">
              <a:buFont typeface="Arial" panose="020B0604020202020204" pitchFamily="34" charset="0"/>
              <a:buChar char="•"/>
              <a:defRPr sz="1800">
                <a:latin typeface="+mn-ea"/>
                <a:ea typeface="+mn-ea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>
            <a:fillRect/>
          </a:stretch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2"/>
          <a:srcRect l="7448" t="13362" r="5738" b="12321"/>
          <a:stretch>
            <a:fillRect/>
          </a:stretch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11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 amt="79000"/>
          </a:blip>
          <a:srcRect/>
          <a:stretch>
            <a:fillRect/>
          </a:stretch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 amt="85000"/>
          </a:blip>
          <a:srcRect/>
          <a:stretch>
            <a:fillRect/>
          </a:stretch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502444" y="4203859"/>
            <a:ext cx="8139113" cy="418624"/>
          </a:xfrm>
        </p:spPr>
        <p:txBody>
          <a:bodyPr/>
          <a:lstStyle>
            <a:lvl1pPr>
              <a:defRPr b="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单击此处编辑正文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 hasCustomPrompt="1"/>
          </p:nvPr>
        </p:nvSpPr>
        <p:spPr>
          <a:xfrm>
            <a:off x="502444" y="481013"/>
            <a:ext cx="8139113" cy="341709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endParaRPr sz="3600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>
            <a:fillRect/>
          </a:stretch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cxnSp>
        <p:nvCxnSpPr>
          <p:cNvPr id="199" name="Google Shape;199;p3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06" name="Google Shape;206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13" name="Google Shape;21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19" name="Google Shape;219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40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36" name="Google Shape;236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41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41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45" name="Google Shape;245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55" name="Google Shape;255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3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7334" cy="515112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3429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65" name="Google Shape;265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70" name="Google Shape;270;p45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5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»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25AA-4CB6-F544-8720-C383963277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 style (Bold) 2 lines Max.</a:t>
            </a:r>
            <a:endParaRPr lang="en-GB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5CCA9DE-3226-45EE-B001-7A334E5E22A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0980" y="1640896"/>
            <a:ext cx="8630127" cy="2979038"/>
          </a:xfrm>
        </p:spPr>
        <p:txBody>
          <a:bodyPr/>
          <a:lstStyle>
            <a:lvl5pPr>
              <a:defRPr/>
            </a:lvl5pPr>
            <a:lvl7pPr marL="0" indent="0">
              <a:defRPr/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542E20A-A16C-4265-AB0D-5E29100576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0980" y="1097574"/>
            <a:ext cx="8630127" cy="278830"/>
          </a:xfrm>
        </p:spPr>
        <p:txBody>
          <a:bodyPr>
            <a:normAutofit/>
          </a:bodyPr>
          <a:lstStyle>
            <a:lvl1pPr>
              <a:defRPr lang="en-GB" sz="1200" b="0" kern="1200" spc="-3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sz="1200" b="0" kern="1200" spc="-3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Sub heading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DB713-2E46-4725-A9F4-48F39F43389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6B6D895-B592-4790-A366-8155369A6CFE}" type="datetime6">
              <a:rPr lang="en-GB" smtClean="0"/>
              <a:t>December 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0A8E-6749-4810-8B08-56406753201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Confidential, Subject to NDA, Imagination Technologies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E4779-A85F-4831-A14D-FCB2ADADCF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2F3D3A8-1A21-C149-A7E7-4DB1DD3DA1F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84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">
    <p:bg>
      <p:bgPr>
        <a:solidFill>
          <a:srgbClr val="2724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8CDE25-6C21-472F-BAF9-A17FF3A4FC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9143999" cy="51435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D69DE-E025-0846-B808-4CD6B2F2962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59699" y="1681620"/>
            <a:ext cx="7105389" cy="2301657"/>
          </a:xfrm>
        </p:spPr>
        <p:txBody>
          <a:bodyPr anchor="t">
            <a:noAutofit/>
          </a:bodyPr>
          <a:lstStyle>
            <a:lvl1pPr algn="l">
              <a:lnSpc>
                <a:spcPts val="4650"/>
              </a:lnSpc>
              <a:defRPr sz="6000" b="1" i="0">
                <a:solidFill>
                  <a:schemeClr val="bg1"/>
                </a:solidFill>
                <a:latin typeface="IMG Ultra Sharp" panose="020B0804020503020801" pitchFamily="34" charset="0"/>
              </a:defRPr>
            </a:lvl1pPr>
          </a:lstStyle>
          <a:p>
            <a:r>
              <a:rPr lang="en-US"/>
              <a:t>HEADING 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  <p:sp>
        <p:nvSpPr>
          <p:cNvPr id="7" name="Online Image Placeholder 6">
            <a:extLst>
              <a:ext uri="{FF2B5EF4-FFF2-40B4-BE49-F238E27FC236}">
                <a16:creationId xmlns:a16="http://schemas.microsoft.com/office/drawing/2014/main" id="{B8504D22-467A-4E09-ACF4-1B9B764AD92D}"/>
              </a:ext>
            </a:extLst>
          </p:cNvPr>
          <p:cNvSpPr>
            <a:spLocks noGrp="1" noRot="1" noMove="1" noResize="1"/>
          </p:cNvSpPr>
          <p:nvPr>
            <p:ph type="clipArt" sz="quarter" idx="13" hasCustomPrompt="1"/>
          </p:nvPr>
        </p:nvSpPr>
        <p:spPr>
          <a:xfrm>
            <a:off x="303815" y="293470"/>
            <a:ext cx="1823615" cy="32657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GB"/>
              <a:t> </a:t>
            </a:r>
            <a:endParaRPr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EC704D9-3A5B-4722-99FC-B584D34E6DE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543301" y="4767263"/>
            <a:ext cx="20574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0151EF-411A-49B5-95A7-61A11875562A}" type="datetime6">
              <a:rPr lang="en-GB" smtClean="0"/>
              <a:t>December 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FE47350-3141-4A4A-BE57-09B0DDD3E3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0981" y="4767263"/>
            <a:ext cx="30861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Confidential, Subject to NDA, Imagination Technologies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D23863C-D6B4-4746-AD50-DA2D58EC8B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3D3A8-1A21-C149-A7E7-4DB1DD3DA1F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6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350996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4715828" y="423863"/>
            <a:ext cx="4050030" cy="4295775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467693"/>
            <a:ext cx="8139178" cy="674375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  <a:t>2022/12/4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502412" y="435919"/>
            <a:ext cx="8139178" cy="486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502444" y="1131094"/>
            <a:ext cx="8139113" cy="3561874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单击此处编辑正文</a:t>
            </a:r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87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100" b="1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43434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rldefense.com/v3/__https:/android-review.git.corp.google.com/q/riscv64*status:open*after:2022-9-29*-branch:main-16k**A-owner:*2522Android*Culprit*Assistant*2522__;KysrKyslKysl!!KCwjcDI!0Gz4B1ogixEPkBA2_cxblxHA8MdicfdnnR8c8_QsIIXiILVkcv3kxdalRQKBmVfHfsvHbI7nKvZtpoeq7w$" TargetMode="External"/><Relationship Id="rId2" Type="http://schemas.openxmlformats.org/officeDocument/2006/relationships/hyperlink" Target="https://urldefense.com/v3/__https:/android-review.googlesource.com/q/riscv64*after:2022-9-29*-branch:main-16k**A-owner:*2522Android*Culprit*Assistant*2522__;KysrKyUrKyU!!KCwjcDI!y5KHVEPqwH5Sx6CCrOPjoOIb2IbIr2_wVecNuijbbeaIppSVC7jOjxQHxkxcitOmBISkkaEe2i3dmwARTzTHB0q-vg$" TargetMode="Externa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e39VfJFtersJPOyNuwODALQOBHYY_YtwkkAwhGOEdas/edit#heading=h.150v9cvcuyg8" TargetMode="External"/><Relationship Id="rId7" Type="http://schemas.openxmlformats.org/officeDocument/2006/relationships/hyperlink" Target="https://docs.google.com/spreadsheets/d/1HifwLJCBeLxgtXo-D1O1POlsBlybRokCmAj3yljq9NM/edit?pli=1#gid=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6" Type="http://schemas.openxmlformats.org/officeDocument/2006/relationships/hyperlink" Target="https://github.com/ClangBuiltLinux/linux/issues" TargetMode="External"/><Relationship Id="rId5" Type="http://schemas.openxmlformats.org/officeDocument/2006/relationships/hyperlink" Target="https://docs.google.com/spreadsheets/d/1NtWr70UC9GfW3kOP9tGJYA34ecHxySXW_EQ3RsfMR18/edit#gid=0" TargetMode="External"/><Relationship Id="rId4" Type="http://schemas.openxmlformats.org/officeDocument/2006/relationships/hyperlink" Target="https://docs.google.com/presentation/d/1RBcRB41d0qZsVP6TrE9jnsPUQyoE493mgOoL75m5jeQ/edit#slide=id.g10f5e2d066f_1_239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ctrTitle"/>
          </p:nvPr>
        </p:nvSpPr>
        <p:spPr>
          <a:xfrm>
            <a:off x="555000" y="139127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CN" sz="2800" dirty="0"/>
              <a:t>Android </a:t>
            </a:r>
            <a:r>
              <a:rPr lang="en-GB" sz="2800" dirty="0"/>
              <a:t>SIG </a:t>
            </a:r>
            <a:r>
              <a:rPr lang="en-US" altLang="zh-CN" sz="2800" dirty="0"/>
              <a:t>December</a:t>
            </a:r>
            <a:r>
              <a:rPr lang="en-GB" sz="2800" dirty="0"/>
              <a:t> Meeting</a:t>
            </a:r>
            <a:endParaRPr sz="2800" dirty="0"/>
          </a:p>
        </p:txBody>
      </p:sp>
      <p:sp>
        <p:nvSpPr>
          <p:cNvPr id="278" name="Google Shape;278;p46"/>
          <p:cNvSpPr txBox="1">
            <a:spLocks noGrp="1"/>
          </p:cNvSpPr>
          <p:nvPr>
            <p:ph type="subTitle" idx="1"/>
          </p:nvPr>
        </p:nvSpPr>
        <p:spPr>
          <a:xfrm>
            <a:off x="475396" y="3252862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CN" sz="2500" dirty="0"/>
              <a:t>December 09</a:t>
            </a:r>
            <a:r>
              <a:rPr lang="en-GB" sz="2500" dirty="0"/>
              <a:t>, 202</a:t>
            </a:r>
            <a:r>
              <a:rPr lang="en-US" altLang="zh-CN" sz="2500" dirty="0"/>
              <a:t>2</a:t>
            </a:r>
            <a:endParaRPr sz="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etings Disclaimers Video.mp4">
            <a:hlinkClick r:id="" action="ppaction://media"/>
            <a:extLst>
              <a:ext uri="{FF2B5EF4-FFF2-40B4-BE49-F238E27FC236}">
                <a16:creationId xmlns:a16="http://schemas.microsoft.com/office/drawing/2014/main" id="{432F5675-E5E8-24D8-40C9-9BFA3E54CB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6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275118" y="161365"/>
            <a:ext cx="6011400" cy="514500"/>
          </a:xfrm>
          <a:prstGeom prst="rect">
            <a:avLst/>
          </a:prstGeom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</a:p>
        </p:txBody>
      </p:sp>
      <p:sp>
        <p:nvSpPr>
          <p:cNvPr id="299" name="Google Shape;299;p49"/>
          <p:cNvSpPr txBox="1">
            <a:spLocks noGrp="1"/>
          </p:cNvSpPr>
          <p:nvPr>
            <p:ph type="body" idx="1"/>
          </p:nvPr>
        </p:nvSpPr>
        <p:spPr>
          <a:xfrm>
            <a:off x="423300" y="913525"/>
            <a:ext cx="8297400" cy="3265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l"/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RISCV64 patches summary</a:t>
            </a:r>
          </a:p>
          <a:p>
            <a:pPr algn="l"/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Repo update</a:t>
            </a:r>
          </a:p>
          <a:p>
            <a:pPr algn="l"/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Cuttlefish(VM) on RISCV64</a:t>
            </a:r>
          </a:p>
          <a:p>
            <a:pPr algn="l"/>
            <a:endParaRPr lang="en-US" altLang="zh-CN" dirty="0">
              <a:solidFill>
                <a:srgbClr val="121416"/>
              </a:solidFill>
              <a:latin typeface="Helvetica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563D-69DD-A478-01B5-C36768C9C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RISCV64 patches summary format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9B605-8548-88AC-C7A6-30DF0FD21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0" indent="0">
              <a:buNone/>
            </a:pPr>
            <a:r>
              <a:rPr lang="en-US" altLang="zh-CN" sz="1800" dirty="0"/>
              <a:t>Merged patches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pPr marL="120650" indent="0">
              <a:buNone/>
            </a:pPr>
            <a:r>
              <a:rPr lang="en-US" altLang="zh-CN" sz="1800" u="sng" kern="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SimSun" panose="02010600030101010101" pitchFamily="2" charset="-122"/>
                <a:cs typeface="Tahoma" panose="020B0604030504040204" pitchFamily="34" charset="0"/>
                <a:hlinkClick r:id="rId2"/>
              </a:rPr>
              <a:t>https://android-review.googlesource.com/q/riscv64+after:2022-9-29+-branch:main-16k++-owner:%2522Android+Culprit+Assistant%2522 [android-review.googlesource.com</a:t>
            </a:r>
            <a:r>
              <a:rPr lang="en-US" altLang="zh-CN" sz="1800" u="sng" kern="0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SimSun" panose="02010600030101010101" pitchFamily="2" charset="-122"/>
                <a:cs typeface="Tahoma" panose="020B0604030504040204" pitchFamily="34" charset="0"/>
                <a:hlinkClick r:id="rId2"/>
              </a:rPr>
              <a:t>]</a:t>
            </a:r>
            <a:endParaRPr lang="en-US" altLang="zh-CN" sz="1800" u="sng" kern="0" dirty="0">
              <a:solidFill>
                <a:srgbClr val="000000"/>
              </a:solidFill>
              <a:effectLst/>
              <a:latin typeface="Helvetica" panose="020B060402020202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  <a:p>
            <a:pPr marL="120650" indent="0">
              <a:buNone/>
            </a:pPr>
            <a:r>
              <a:rPr lang="en-US" altLang="zh-CN" sz="1800" dirty="0"/>
              <a:t>Patches</a:t>
            </a:r>
            <a:r>
              <a:rPr lang="zh-CN" altLang="en-US" sz="1800" dirty="0"/>
              <a:t> </a:t>
            </a:r>
            <a:r>
              <a:rPr lang="en-US" altLang="zh-CN" sz="1800" dirty="0"/>
              <a:t>not merged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pPr marL="120650" indent="0">
              <a:buNone/>
            </a:pPr>
            <a:r>
              <a:rPr lang="en-US" altLang="zh-CN" sz="1600" b="0" i="0" dirty="0">
                <a:effectLst/>
                <a:latin typeface="Helvetica" pitchFamily="2" charset="0"/>
                <a:hlinkClick r:id="rId3"/>
              </a:rPr>
              <a:t>https://android-review.git.corp.google.com/q/riscv64+status:open+after:2022-9-29+-branch:main-16k++-owner:%2522Android+Culprit+Assistant%2522 [android-review.git.corp.google.com]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 </a:t>
            </a:r>
            <a:endParaRPr lang="en-US" altLang="zh-CN" sz="1800" u="sng" kern="0" dirty="0">
              <a:solidFill>
                <a:srgbClr val="000000"/>
              </a:solidFill>
              <a:effectLst/>
              <a:latin typeface="Helvetica" panose="020B0604020202020204" pitchFamily="34" charset="0"/>
              <a:ea typeface="SimSun" panose="02010600030101010101" pitchFamily="2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5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50E3-2427-48BE-5C0C-D7F47400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Repo update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12999-AA8B-B74B-9612-EDC82010E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New collaborative repo naming</a:t>
            </a:r>
          </a:p>
          <a:p>
            <a:pPr lvl="1"/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“RISC-V Android Source”</a:t>
            </a:r>
            <a:r>
              <a:rPr lang="zh-CN" altLang="en-US" dirty="0">
                <a:solidFill>
                  <a:srgbClr val="121416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-&gt; “RISC-V Android</a:t>
            </a:r>
            <a:r>
              <a:rPr lang="zh-CN" altLang="en-US" dirty="0">
                <a:solidFill>
                  <a:srgbClr val="121416"/>
                </a:solidFill>
                <a:latin typeface="Helvetica" pitchFamily="2" charset="0"/>
              </a:rPr>
              <a:t>”</a:t>
            </a:r>
            <a:endParaRPr lang="en-US" altLang="zh-CN" dirty="0">
              <a:solidFill>
                <a:srgbClr val="121416"/>
              </a:solidFill>
              <a:latin typeface="Helvetica" pitchFamily="2" charset="0"/>
            </a:endParaRPr>
          </a:p>
          <a:p>
            <a:pPr lvl="1"/>
            <a:r>
              <a:rPr lang="en-US" altLang="zh-CN" dirty="0" err="1">
                <a:solidFill>
                  <a:srgbClr val="121416"/>
                </a:solidFill>
                <a:latin typeface="Helvetica" pitchFamily="2" charset="0"/>
              </a:rPr>
              <a:t>riscv</a:t>
            </a:r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-android-</a:t>
            </a:r>
            <a:r>
              <a:rPr lang="en-US" altLang="zh-CN" dirty="0" err="1">
                <a:solidFill>
                  <a:srgbClr val="121416"/>
                </a:solidFill>
                <a:latin typeface="Helvetica" pitchFamily="2" charset="0"/>
              </a:rPr>
              <a:t>src</a:t>
            </a:r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 -&gt;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riscv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" pitchFamily="2" charset="0"/>
              </a:rPr>
              <a:t>-android</a:t>
            </a:r>
            <a:endParaRPr lang="en-US" altLang="zh-CN" dirty="0">
              <a:solidFill>
                <a:srgbClr val="121416"/>
              </a:solidFill>
              <a:latin typeface="Helvetica" pitchFamily="2" charset="0"/>
            </a:endParaRPr>
          </a:p>
          <a:p>
            <a:pPr algn="l"/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Old GITs repo retirement</a:t>
            </a:r>
          </a:p>
          <a:p>
            <a:pPr lvl="1"/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Snapshot for a reference</a:t>
            </a:r>
          </a:p>
          <a:p>
            <a:pPr lvl="1"/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Using </a:t>
            </a:r>
            <a:r>
              <a:rPr lang="zh-CN" altLang="en-US" dirty="0">
                <a:solidFill>
                  <a:srgbClr val="121416"/>
                </a:solidFill>
                <a:latin typeface="Helvetica" pitchFamily="2" charset="0"/>
              </a:rPr>
              <a:t>“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Archive this repository</a:t>
            </a:r>
            <a:r>
              <a:rPr lang="zh-CN" altLang="en-US" dirty="0">
                <a:solidFill>
                  <a:srgbClr val="121416"/>
                </a:solidFill>
                <a:latin typeface="Helvetica" pitchFamily="2" charset="0"/>
              </a:rPr>
              <a:t>”</a:t>
            </a:r>
            <a:endParaRPr lang="en-US" altLang="zh-CN" dirty="0">
              <a:solidFill>
                <a:srgbClr val="121416"/>
              </a:solidFill>
              <a:latin typeface="Helvetica" pitchFamily="2" charset="0"/>
            </a:endParaRPr>
          </a:p>
          <a:p>
            <a:pPr marL="571500" lvl="1" indent="0">
              <a:buNone/>
            </a:pPr>
            <a:endParaRPr lang="en-US" altLang="zh-CN" dirty="0">
              <a:solidFill>
                <a:srgbClr val="121416"/>
              </a:solidFill>
              <a:latin typeface="Helvetica" pitchFamily="2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EBC8E8-1CA4-B02D-34AB-21DD834B9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44" r="2313"/>
          <a:stretch/>
        </p:blipFill>
        <p:spPr>
          <a:xfrm>
            <a:off x="935202" y="3150704"/>
            <a:ext cx="7592572" cy="8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99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D9CC-BDD9-E708-C061-B38EBD1F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Cuttlefish(VM) on RISCV64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B7CD-45B0-7D16-5C9F-E0DF6A18A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u-boot &amp; kernel build is okay</a:t>
            </a:r>
          </a:p>
          <a:p>
            <a:r>
              <a:rPr lang="en-US" altLang="zh-CN" dirty="0"/>
              <a:t>https://android-</a:t>
            </a:r>
            <a:r>
              <a:rPr lang="en-US" altLang="zh-CN" dirty="0" err="1"/>
              <a:t>review.googlesource.com</a:t>
            </a:r>
            <a:r>
              <a:rPr lang="en-US" altLang="zh-CN" dirty="0"/>
              <a:t>/c/device/google/cuttlefish/+/2308540</a:t>
            </a:r>
          </a:p>
          <a:p>
            <a:r>
              <a:rPr lang="en-US" altLang="zh-CN" dirty="0"/>
              <a:t>Owner:</a:t>
            </a:r>
          </a:p>
          <a:p>
            <a:pPr lvl="1" fontAlgn="t"/>
            <a:r>
              <a:rPr lang="en-US" altLang="zh-CN" dirty="0" err="1">
                <a:solidFill>
                  <a:srgbClr val="000000"/>
                </a:solidFill>
                <a:latin typeface="Helvetica" pitchFamily="2" charset="0"/>
              </a:rPr>
              <a:t>A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" pitchFamily="2" charset="0"/>
              </a:rPr>
              <a:t>delva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(Google)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01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D9CC-BDD9-E708-C061-B38EBD1F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121416"/>
                </a:solidFill>
                <a:latin typeface="Helvetica" pitchFamily="2" charset="0"/>
              </a:rPr>
              <a:t>Gap analysis 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B7CD-45B0-7D16-5C9F-E0DF6A18A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Doc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</a:p>
          <a:p>
            <a:pPr lvl="1" fontAlgn="t"/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Doc(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  <a:hlinkClick r:id="rId3"/>
              </a:rPr>
              <a:t>https://docs.google.com/document/d/1e39VfJFtersJPOyNuwODALQOBHYY_YtwkkAwhGOEdas/edit#heading=h.150v9cvcuyg8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)</a:t>
            </a:r>
          </a:p>
          <a:p>
            <a:pPr lvl="1" fontAlgn="t"/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Slides(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  <a:hlinkClick r:id="rId4"/>
              </a:rPr>
              <a:t>https://docs.google.com/presentation/d/1RBcRB41d0qZsVP6TrE9jnsPUQyoE493mgOoL75m5jeQ/edit#slide=id.g10f5e2d066f_1_239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)</a:t>
            </a:r>
          </a:p>
          <a:p>
            <a:pPr lvl="1" fontAlgn="t"/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Spreadsheets(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  <a:hlinkClick r:id="rId5"/>
              </a:rPr>
              <a:t>https://docs.google.com/spreadsheets/d/1NtWr70UC9GfW3kOP9tGJYA34ecHxySXW_EQ3RsfMR18/edit#gid=0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)</a:t>
            </a:r>
          </a:p>
          <a:p>
            <a:pPr lvl="1" fontAlgn="t"/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Issues with tags(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  <a:hlinkClick r:id="rId6"/>
              </a:rPr>
              <a:t>https://github.com/ClangBuiltLinux/linux/issues</a:t>
            </a:r>
            <a:r>
              <a:rPr lang="en-US" altLang="zh-CN" dirty="0">
                <a:solidFill>
                  <a:srgbClr val="000000"/>
                </a:solidFill>
                <a:latin typeface="Helvetica" pitchFamily="2" charset="0"/>
              </a:rPr>
              <a:t>) can export to single doc with tool</a:t>
            </a:r>
          </a:p>
          <a:p>
            <a:pPr fontAlgn="t"/>
            <a:r>
              <a:rPr lang="en-US" altLang="zh-CN" dirty="0"/>
              <a:t>Gaps: </a:t>
            </a:r>
            <a:r>
              <a:rPr lang="en-US" altLang="zh-CN" dirty="0">
                <a:hlinkClick r:id="rId7"/>
              </a:rPr>
              <a:t>https://docs.google.com/spreadsheets/d/1HifwLJCBeLxgtXo-D1O1POlsBlybRokCmAj3yljq9NM/edit?pli=1#gid=0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741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14014</TotalTime>
  <Words>316</Words>
  <Application>Microsoft Macintosh PowerPoint</Application>
  <PresentationFormat>全屏显示(16:9)</PresentationFormat>
  <Paragraphs>35</Paragraphs>
  <Slides>8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Open Sans SemiBold</vt:lpstr>
      <vt:lpstr>Helvetica</vt:lpstr>
      <vt:lpstr>Century Gothic</vt:lpstr>
      <vt:lpstr>Merriweather Sans</vt:lpstr>
      <vt:lpstr>Helvetica Neue</vt:lpstr>
      <vt:lpstr>Open Sans</vt:lpstr>
      <vt:lpstr>Arial</vt:lpstr>
      <vt:lpstr>IMG Ultra Sharp</vt:lpstr>
      <vt:lpstr>微软雅黑</vt:lpstr>
      <vt:lpstr>-apple-system</vt:lpstr>
      <vt:lpstr>webwppDefTheme</vt:lpstr>
      <vt:lpstr>Simple Light</vt:lpstr>
      <vt:lpstr>Android SIG December Meeting</vt:lpstr>
      <vt:lpstr>PowerPoint 演示文稿</vt:lpstr>
      <vt:lpstr>Agenda</vt:lpstr>
      <vt:lpstr>RISCV64 patches summary format</vt:lpstr>
      <vt:lpstr>Repo update</vt:lpstr>
      <vt:lpstr>Cuttlefish(VM) on RISCV64</vt:lpstr>
      <vt:lpstr>Gap analysis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SIG July Meeting</dc:title>
  <dc:creator>猛汉</dc:creator>
  <cp:lastModifiedBy>Microsoft Office User</cp:lastModifiedBy>
  <cp:revision>51</cp:revision>
  <dcterms:created xsi:type="dcterms:W3CDTF">2021-07-14T09:08:24Z</dcterms:created>
  <dcterms:modified xsi:type="dcterms:W3CDTF">2022-12-04T14:27:07Z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